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sldIdLst>
    <p:sldId id="256" r:id="rId3"/>
    <p:sldId id="257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0037"/>
    <a:srgbClr val="BF0A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177BA0-8357-7F4E-9DD0-E7721C36929A}" v="1" dt="2026-02-09T10:11:54.2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0"/>
  </p:normalViewPr>
  <p:slideViewPr>
    <p:cSldViewPr snapToGrid="0" snapToObjects="1">
      <p:cViewPr varScale="1">
        <p:scale>
          <a:sx n="102" d="100"/>
          <a:sy n="102" d="100"/>
        </p:scale>
        <p:origin x="952" y="4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AB6EBE3B-CD0F-6CF2-A2A9-CA3FE32856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2" descr="Une image contenant texte, capture d’écran, rose, Police&#10;&#10;Le contenu généré par l’IA peut être incorrect.">
            <a:extLst>
              <a:ext uri="{FF2B5EF4-FFF2-40B4-BE49-F238E27FC236}">
                <a16:creationId xmlns:a16="http://schemas.microsoft.com/office/drawing/2014/main" id="{7EEB88A3-C942-7425-44CE-CF6F4C7228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5766" r="9927"/>
          <a:stretch>
            <a:fillRect/>
          </a:stretch>
        </p:blipFill>
        <p:spPr>
          <a:xfrm>
            <a:off x="7987861" y="155027"/>
            <a:ext cx="3909849" cy="179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0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BA7814D-1AF7-8AC1-B813-D493DD220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4E16-0941-4E4C-95E8-D7AED49A43F4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31B200A-4B23-9E04-95EE-9D6ED5186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DD43741-24ED-8368-53E4-0D1DBAA69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4BA7-82C0-AE4F-A156-D1F30F1E33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4717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5B83DB-63D0-0A73-BF47-AE8A49804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A755DD-718D-5E38-C970-FA9C4C34B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2E2B2B-E6D6-44E3-5259-751A3D243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FB3E42-AF48-DDC4-B4BE-68F6BA586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4E16-0941-4E4C-95E8-D7AED49A43F4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CCE4646-160E-C8AF-F767-290ACBEBD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C1C770-E283-E6BC-07C5-9C5870B4F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4BA7-82C0-AE4F-A156-D1F30F1E33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074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599A48-CC14-0EAE-A637-6A9C4C7DC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1910308-6590-D834-8196-DA9A599A47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47AFE9F-94DE-AC27-442D-4620968CE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7A94A5E-173B-20A7-40A7-3EFF21547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4E16-0941-4E4C-95E8-D7AED49A43F4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739769D-7621-A95E-40D7-3578D2774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56752B2-E5BA-7AC3-5F93-0A9E60118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4BA7-82C0-AE4F-A156-D1F30F1E33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3302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AA0676-CF5A-B225-22CC-6043CC4C1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1869F79-4943-5610-1F2C-8F961DE0E3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965051-F0C3-7F1A-E551-D6CDC6003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4E16-0941-4E4C-95E8-D7AED49A43F4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F13850-0502-2CC6-82CD-FC39C7094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9EA272-524E-D163-AABA-3912B9100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4BA7-82C0-AE4F-A156-D1F30F1E33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289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6D8CC17-122F-6955-44AD-BAEB353927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3D9D086-F06E-3C34-FEB2-462603138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E2E5AA-5258-C7DE-0DB7-CB256C213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4E16-0941-4E4C-95E8-D7AED49A43F4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EC1049-188E-ACD1-CB64-DF90C911A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8E74ED-A323-C414-8844-F0B249D3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4BA7-82C0-AE4F-A156-D1F30F1E33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193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8D33B9-6E01-EFCE-D234-ABE4D4B89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6B765D6-3CC5-DB63-3388-73AE7869B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1AD5-1274-7B4D-AA52-340E5E8808D8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87F23C6-F41B-A21A-2DC8-BF5C5C4AB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FFBBCEE-88D1-481A-77A4-77F2D257E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FCED-B46F-A84B-88F9-7CDE77F9FD50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A8AA6D6-BC30-1ABD-F03D-45576D8F0C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091BCB-8B56-7FA1-ACED-B62D8DC016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A9C9836-E4DC-1624-8F44-F726E99C96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349787-2CD6-6CE0-67AB-415B3E377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4E16-0941-4E4C-95E8-D7AED49A43F4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D18ED6-8023-58A6-8F4D-ECB6D8387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2B888C-E968-9AF0-5B9D-D96FA9B1C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4BA7-82C0-AE4F-A156-D1F30F1E33DA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846F8EE-A0A2-10E7-62B2-4D004CCCC1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05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A241FC-4FE1-727F-2F0B-7AAE7DE02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79375A7-19A0-6526-5D44-7D2FF5AFD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4E16-0941-4E4C-95E8-D7AED49A43F4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41BA63A-39B8-2CDB-24A5-4CB755A46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9AB89CB-3204-E613-080A-26F4D7E5D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4BA7-82C0-AE4F-A156-D1F30F1E33DA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92ED2AA-00AF-232E-6BEE-C7DA3F0EAF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98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05EA07-8686-B50B-6C3E-A1166DD8A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0EEB72-D76D-B6EC-72FF-91BAC9E02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848200-E394-4096-F217-4C333FEE3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4E16-0941-4E4C-95E8-D7AED49A43F4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8CECC7-553B-A01B-E7E4-C9F11A678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8F3295-7D86-5FCC-3CB2-8BD343E5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4BA7-82C0-AE4F-A156-D1F30F1E33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369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3D3D07-4B75-ECD0-A168-E06B2CDE1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2BDEE9-6E41-623E-6864-D0A3EA230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452803-D228-C0E4-C803-4E762EF0E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4E16-0941-4E4C-95E8-D7AED49A43F4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97A89D-D278-A10A-921E-F547D90FD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F73389-6EB0-E368-4294-AD6637548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4BA7-82C0-AE4F-A156-D1F30F1E33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848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C9B511-3E53-B6B7-125C-2488D48FD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7EEEF1-409D-7396-3468-6BFD2ED233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5F0A78E-F7F5-381C-2B27-4DC11662DD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4FB479C-33C6-863B-ACD4-BA4F17BBE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4E16-0941-4E4C-95E8-D7AED49A43F4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9955C1D-6584-92EC-4A41-47932C641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CC6BAB0-20EF-810D-2A56-82F74A87D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4BA7-82C0-AE4F-A156-D1F30F1E33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3516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F64C09-C789-3742-87C8-A5830C531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02F826-9893-F962-3818-C1A5F8F75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0C2ABFD-7C43-FDA9-33F8-43A186CBE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43B6BC4-EA54-ED87-7CC1-320E511E5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98450A6-D5AE-550F-E89E-9785131254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870120-1888-C251-865E-4A38E11C9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4E16-0941-4E4C-95E8-D7AED49A43F4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FD5BB8E-3A28-FF0E-7109-A9C7B3EA8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F8B52AD-778E-04B5-14CF-3F5DF675D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4BA7-82C0-AE4F-A156-D1F30F1E33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58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25F65C-0869-D3C8-D375-E8D4B92CE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C01DAE7-8D9E-CCA6-8921-5EFBE5C97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4E16-0941-4E4C-95E8-D7AED49A43F4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15B292-4D2E-D6F4-60CB-F761838B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2CCCD0D-0728-6415-39A6-EB090EECE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4BA7-82C0-AE4F-A156-D1F30F1E33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213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90E8BB5-08FF-F7D0-3169-1DB30DA15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CEAA3F-AFA4-9617-337F-2804529BB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F9E74B-CDDB-32E6-A7BE-F0F9F3C138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31AD5-1274-7B4D-AA52-340E5E8808D8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9EF646-7A7F-167A-6D6A-F9489A3D83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6F0FD6-BD9B-FF71-9B64-5A761169B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6FCED-B46F-A84B-88F9-7CDE77F9FD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95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7B134AE-7E66-323D-A214-B2670DF75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B7B5F8-7582-9BF9-CC98-8767619127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C3CA5F-C1FD-9F34-D86A-2E79B5B0BD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914E16-0941-4E4C-95E8-D7AED49A43F4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4D58F4-33E5-EDD0-71D9-B10088F5C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44FAE5-D24E-2948-64D9-0B41A1D68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EE4BA7-82C0-AE4F-A156-D1F30F1E33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972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Capture d’écran 2024-05-10 à 16.04.2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43" b="25704"/>
          <a:stretch/>
        </p:blipFill>
        <p:spPr>
          <a:xfrm>
            <a:off x="0" y="5946821"/>
            <a:ext cx="12192000" cy="911179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2807669" y="998273"/>
            <a:ext cx="3726276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BF0A31"/>
                </a:solidFill>
              </a:rPr>
              <a:t>PRESENTATION TITLE</a:t>
            </a:r>
          </a:p>
          <a:p>
            <a:endParaRPr lang="fr-FR" sz="3200" b="1" dirty="0">
              <a:solidFill>
                <a:srgbClr val="BF0A31"/>
              </a:solidFill>
            </a:endParaRPr>
          </a:p>
          <a:p>
            <a:endParaRPr lang="fr-FR" sz="3200" b="1" dirty="0">
              <a:solidFill>
                <a:srgbClr val="BF0A31"/>
              </a:solidFill>
            </a:endParaRPr>
          </a:p>
          <a:p>
            <a:endParaRPr lang="fr-FR" sz="3200" b="1" dirty="0">
              <a:solidFill>
                <a:srgbClr val="BF0A31"/>
              </a:solidFill>
            </a:endParaRPr>
          </a:p>
          <a:p>
            <a:endParaRPr lang="fr-FR" sz="3200" b="1" dirty="0">
              <a:solidFill>
                <a:srgbClr val="BF0A31"/>
              </a:solidFill>
            </a:endParaRPr>
          </a:p>
          <a:p>
            <a:r>
              <a:rPr lang="fr-FR" b="1" dirty="0">
                <a:solidFill>
                  <a:srgbClr val="BF0A31"/>
                </a:solidFill>
              </a:rPr>
              <a:t>SESSION TITLE </a:t>
            </a:r>
          </a:p>
          <a:p>
            <a:endParaRPr lang="fr-FR" dirty="0">
              <a:solidFill>
                <a:srgbClr val="BF0A31"/>
              </a:solidFill>
            </a:endParaRPr>
          </a:p>
          <a:p>
            <a:r>
              <a:rPr lang="fr-FR" dirty="0">
                <a:solidFill>
                  <a:srgbClr val="610037"/>
                </a:solidFill>
              </a:rPr>
              <a:t>Speakers’ </a:t>
            </a:r>
            <a:r>
              <a:rPr lang="mr-IN" dirty="0">
                <a:solidFill>
                  <a:srgbClr val="610037"/>
                </a:solidFill>
              </a:rPr>
              <a:t>–</a:t>
            </a:r>
            <a:r>
              <a:rPr lang="fr-FR" dirty="0">
                <a:solidFill>
                  <a:srgbClr val="610037"/>
                </a:solidFill>
              </a:rPr>
              <a:t> </a:t>
            </a:r>
            <a:r>
              <a:rPr lang="fr-FR" dirty="0" err="1">
                <a:solidFill>
                  <a:srgbClr val="610037"/>
                </a:solidFill>
              </a:rPr>
              <a:t>Chairperson’s</a:t>
            </a:r>
            <a:r>
              <a:rPr lang="fr-FR" dirty="0">
                <a:solidFill>
                  <a:srgbClr val="610037"/>
                </a:solidFill>
              </a:rPr>
              <a:t> </a:t>
            </a:r>
            <a:r>
              <a:rPr lang="fr-FR" dirty="0" err="1">
                <a:solidFill>
                  <a:srgbClr val="610037"/>
                </a:solidFill>
              </a:rPr>
              <a:t>names</a:t>
            </a:r>
            <a:endParaRPr lang="fr-FR" dirty="0">
              <a:solidFill>
                <a:srgbClr val="610037"/>
              </a:solidFill>
            </a:endParaRPr>
          </a:p>
          <a:p>
            <a:endParaRPr lang="fr-FR" dirty="0">
              <a:solidFill>
                <a:srgbClr val="BF0A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741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DCD785-8C9D-53F9-8B83-7AA7103D4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512" y="1292051"/>
            <a:ext cx="10515600" cy="1325563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66442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9</Words>
  <Application>Microsoft Macintosh PowerPoint</Application>
  <PresentationFormat>Grand écran</PresentationFormat>
  <Paragraphs>8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Calibri Light</vt:lpstr>
      <vt:lpstr>Thème Office</vt:lpstr>
      <vt:lpstr>Conception personnalisée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margaux martin</dc:creator>
  <cp:lastModifiedBy>margaux martin</cp:lastModifiedBy>
  <cp:revision>23</cp:revision>
  <dcterms:created xsi:type="dcterms:W3CDTF">2022-05-04T11:02:57Z</dcterms:created>
  <dcterms:modified xsi:type="dcterms:W3CDTF">2026-02-09T10:13:19Z</dcterms:modified>
</cp:coreProperties>
</file>